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BAE5-F059-43CE-9DDA-854C647C4AE5}" type="datetimeFigureOut">
              <a:rPr lang="en-US" smtClean="0"/>
              <a:t>9/20/2024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2C6D-F49C-4729-9BEC-D3ECAE4297E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BAE5-F059-43CE-9DDA-854C647C4AE5}" type="datetimeFigureOut">
              <a:rPr lang="en-US" smtClean="0"/>
              <a:t>9/20/2024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2C6D-F49C-4729-9BEC-D3ECAE4297E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BAE5-F059-43CE-9DDA-854C647C4AE5}" type="datetimeFigureOut">
              <a:rPr lang="en-US" smtClean="0"/>
              <a:t>9/20/2024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2C6D-F49C-4729-9BEC-D3ECAE4297E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BAE5-F059-43CE-9DDA-854C647C4AE5}" type="datetimeFigureOut">
              <a:rPr lang="en-US" smtClean="0"/>
              <a:t>9/20/2024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2C6D-F49C-4729-9BEC-D3ECAE4297E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BAE5-F059-43CE-9DDA-854C647C4AE5}" type="datetimeFigureOut">
              <a:rPr lang="en-US" smtClean="0"/>
              <a:t>9/20/2024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2C6D-F49C-4729-9BEC-D3ECAE4297E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BAE5-F059-43CE-9DDA-854C647C4AE5}" type="datetimeFigureOut">
              <a:rPr lang="en-US" smtClean="0"/>
              <a:t>9/20/2024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2C6D-F49C-4729-9BEC-D3ECAE4297E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BAE5-F059-43CE-9DDA-854C647C4AE5}" type="datetimeFigureOut">
              <a:rPr lang="en-US" smtClean="0"/>
              <a:t>9/20/2024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2C6D-F49C-4729-9BEC-D3ECAE4297E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BAE5-F059-43CE-9DDA-854C647C4AE5}" type="datetimeFigureOut">
              <a:rPr lang="en-US" smtClean="0"/>
              <a:t>9/20/2024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2C6D-F49C-4729-9BEC-D3ECAE4297E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BAE5-F059-43CE-9DDA-854C647C4AE5}" type="datetimeFigureOut">
              <a:rPr lang="en-US" smtClean="0"/>
              <a:t>9/20/2024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2C6D-F49C-4729-9BEC-D3ECAE4297E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BAE5-F059-43CE-9DDA-854C647C4AE5}" type="datetimeFigureOut">
              <a:rPr lang="en-US" smtClean="0"/>
              <a:t>9/20/2024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2C6D-F49C-4729-9BEC-D3ECAE4297E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BAE5-F059-43CE-9DDA-854C647C4AE5}" type="datetimeFigureOut">
              <a:rPr lang="en-US" smtClean="0"/>
              <a:t>9/20/2024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2C6D-F49C-4729-9BEC-D3ECAE4297E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3BAE5-F059-43CE-9DDA-854C647C4AE5}" type="datetimeFigureOut">
              <a:rPr lang="en-US" smtClean="0"/>
              <a:t>9/20/2024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42C6D-F49C-4729-9BEC-D3ECAE4297E2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14346" y="-459188"/>
            <a:ext cx="9815546" cy="76029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0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57200" y="-460612"/>
            <a:ext cx="10058400" cy="77792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57200" y="-460612"/>
            <a:ext cx="10058400" cy="77792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57200" y="-460612"/>
            <a:ext cx="10058400" cy="77792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57200" y="-460612"/>
            <a:ext cx="10058400" cy="77792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4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02609" y="-460612"/>
            <a:ext cx="9949218" cy="77792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5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57200" y="-460612"/>
            <a:ext cx="10058400" cy="77792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6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57200" y="-460612"/>
            <a:ext cx="10058400" cy="77792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7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57200" y="-460612"/>
            <a:ext cx="10058400" cy="77792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8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57200" y="-460612"/>
            <a:ext cx="10058400" cy="77792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9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57200" y="-460612"/>
            <a:ext cx="10058400" cy="77792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Bijoy</dc:creator>
  <cp:lastModifiedBy>Bijoy</cp:lastModifiedBy>
  <cp:revision>1</cp:revision>
  <dcterms:created xsi:type="dcterms:W3CDTF">2024-09-20T07:00:26Z</dcterms:created>
  <dcterms:modified xsi:type="dcterms:W3CDTF">2024-09-20T07:08:55Z</dcterms:modified>
</cp:coreProperties>
</file>